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6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7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0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4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7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7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8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9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57A8-BE8C-4709-A520-3A5FB221943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40F8-680E-470D-8CAF-64D9674A4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3464" y="178780"/>
            <a:ext cx="11828834" cy="68698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Open Questions in Galaxy Morphology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3932" y="953311"/>
            <a:ext cx="11147898" cy="5418306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Q1. </a:t>
            </a:r>
            <a:r>
              <a:rPr lang="en-US" sz="2800" dirty="0" smtClean="0"/>
              <a:t>Do galaxies get born in a preferential morphology? At which cosmic epoch do the disks/spheroids dichotomy take place? 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Q2. </a:t>
            </a:r>
            <a:r>
              <a:rPr lang="en-US" sz="2800" dirty="0" smtClean="0"/>
              <a:t>Which physical parameter controls galaxy morphology: Angular momentum? Stellar mass? Dark matter halo mass?  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Q3. </a:t>
            </a:r>
            <a:r>
              <a:rPr lang="en-US" sz="2800" dirty="0" smtClean="0"/>
              <a:t>What is the role of merging on galaxy transformation with cosmic time?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Q4. </a:t>
            </a:r>
            <a:r>
              <a:rPr lang="en-US" sz="2800" dirty="0" smtClean="0"/>
              <a:t>What is the role of secular evolution?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Q5. </a:t>
            </a:r>
            <a:r>
              <a:rPr lang="en-US" sz="2800" dirty="0" smtClean="0"/>
              <a:t>Do the galaxy structure plays a role on the quenching process?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02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3464" y="178780"/>
            <a:ext cx="11828834" cy="68698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Would be </a:t>
            </a:r>
            <a:r>
              <a:rPr lang="en-US" sz="4800" dirty="0" err="1" smtClean="0">
                <a:solidFill>
                  <a:srgbClr val="002060"/>
                </a:solidFill>
              </a:rPr>
              <a:t>Zwicky</a:t>
            </a:r>
            <a:r>
              <a:rPr lang="en-US" sz="4800" dirty="0" smtClean="0">
                <a:solidFill>
                  <a:srgbClr val="002060"/>
                </a:solidFill>
              </a:rPr>
              <a:t> happy with our Discussion?</a:t>
            </a:r>
            <a:endParaRPr lang="en-US" sz="4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s://41.media.tumblr.com/52664b2c3fe44468fdd57b120ffc69f2/tumblr_n5np35hgAg1tzy3hg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72" y="865762"/>
            <a:ext cx="4762500" cy="582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94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Open Questions in Galaxy Morphology</vt:lpstr>
      <vt:lpstr>Would be Zwicky happy with our Discussion?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Questions in Galaxy Morphology</dc:title>
  <dc:creator>Ignacio Trujillo Cabrera</dc:creator>
  <cp:lastModifiedBy>Ignacio Trujillo Cabrera</cp:lastModifiedBy>
  <cp:revision>10</cp:revision>
  <dcterms:created xsi:type="dcterms:W3CDTF">2015-09-01T17:21:53Z</dcterms:created>
  <dcterms:modified xsi:type="dcterms:W3CDTF">2015-09-02T06:02:15Z</dcterms:modified>
</cp:coreProperties>
</file>