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07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7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98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1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0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7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4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1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75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9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1DA8-7C97-C44B-9015-F4CD7D217C24}" type="datetimeFigureOut">
              <a:rPr lang="en-US" smtClean="0"/>
              <a:t>02/09/2015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903B-94D9-AD4A-9991-0F20D39D1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6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9-02 at 11.09.2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10109" cy="32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66576" y="3030170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Duncan et al. 2014</a:t>
            </a:r>
            <a:endParaRPr lang="en-US" dirty="0"/>
          </a:p>
        </p:txBody>
      </p:sp>
      <p:pic>
        <p:nvPicPr>
          <p:cNvPr id="6" name="Picture 5" descr="Screen Shot 2015-09-02 at 11.21.4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726" y="112918"/>
            <a:ext cx="4517274" cy="31019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8791" y="3214836"/>
            <a:ext cx="168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Peng</a:t>
            </a:r>
            <a:r>
              <a:rPr lang="en-US" dirty="0" smtClean="0"/>
              <a:t> et al. 2014</a:t>
            </a:r>
            <a:endParaRPr lang="en-US" dirty="0"/>
          </a:p>
        </p:txBody>
      </p:sp>
      <p:pic>
        <p:nvPicPr>
          <p:cNvPr id="8" name="Picture 7" descr="Screen Shot 2015-09-02 at 11.25.56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92" y="3721002"/>
            <a:ext cx="8410935" cy="301187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671453" y="6488668"/>
            <a:ext cx="2077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Mortlock</a:t>
            </a:r>
            <a:r>
              <a:rPr lang="en-US" dirty="0" smtClean="0"/>
              <a:t> et al.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Nottingham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Conselice</dc:creator>
  <cp:lastModifiedBy>Chris Conselice</cp:lastModifiedBy>
  <cp:revision>2</cp:revision>
  <dcterms:created xsi:type="dcterms:W3CDTF">2015-09-02T09:08:56Z</dcterms:created>
  <dcterms:modified xsi:type="dcterms:W3CDTF">2015-09-02T09:28:41Z</dcterms:modified>
</cp:coreProperties>
</file>