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95" r:id="rId2"/>
    <p:sldId id="29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1" autoAdjust="0"/>
    <p:restoredTop sz="93078" autoAdjust="0"/>
  </p:normalViewPr>
  <p:slideViewPr>
    <p:cSldViewPr snapToGrid="0" snapToObjects="1">
      <p:cViewPr>
        <p:scale>
          <a:sx n="90" d="100"/>
          <a:sy n="90" d="100"/>
        </p:scale>
        <p:origin x="-472" y="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6C096-3E09-E840-A8F8-1843ED9C96D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51995-C0ED-9549-BBC0-9C9C62F0FB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51995-C0ED-9549-BBC0-9C9C62F0FBA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7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10FC-A9BE-EF46-A32A-582C5BBE520E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E924-1E0E-7E41-A9DD-5B99408B6B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10FC-A9BE-EF46-A32A-582C5BBE520E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E924-1E0E-7E41-A9DD-5B99408B6B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10FC-A9BE-EF46-A32A-582C5BBE520E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E924-1E0E-7E41-A9DD-5B99408B6B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10FC-A9BE-EF46-A32A-582C5BBE520E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E924-1E0E-7E41-A9DD-5B99408B6B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10FC-A9BE-EF46-A32A-582C5BBE520E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E924-1E0E-7E41-A9DD-5B99408B6B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10FC-A9BE-EF46-A32A-582C5BBE520E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E924-1E0E-7E41-A9DD-5B99408B6B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10FC-A9BE-EF46-A32A-582C5BBE520E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E924-1E0E-7E41-A9DD-5B99408B6B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10FC-A9BE-EF46-A32A-582C5BBE520E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E924-1E0E-7E41-A9DD-5B99408B6B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10FC-A9BE-EF46-A32A-582C5BBE520E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E924-1E0E-7E41-A9DD-5B99408B6B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10FC-A9BE-EF46-A32A-582C5BBE520E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E924-1E0E-7E41-A9DD-5B99408B6B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10FC-A9BE-EF46-A32A-582C5BBE520E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E924-1E0E-7E41-A9DD-5B99408B6B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F10FC-A9BE-EF46-A32A-582C5BBE520E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4E924-1E0E-7E41-A9DD-5B99408B6B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259284" y="4756766"/>
            <a:ext cx="8645224" cy="146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807" tIns="41403" rIns="82807" bIns="41403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latin typeface="+mn-lt"/>
              </a:rPr>
              <a:t>Constancy over time: physical processes responsible for quenching act in the same way over time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800" dirty="0" smtClean="0">
              <a:latin typeface="+mn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800" dirty="0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14935" y="748718"/>
            <a:ext cx="4997930" cy="39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867" tIns="41434" rIns="82867" bIns="41434">
            <a:spAutoFit/>
          </a:bodyPr>
          <a:lstStyle/>
          <a:p>
            <a:pPr marL="414339" indent="-414339" algn="just" defTabSz="827240">
              <a:spcBef>
                <a:spcPct val="50000"/>
              </a:spcBef>
            </a:pPr>
            <a:r>
              <a:rPr lang="en-US" sz="2000" dirty="0" smtClean="0"/>
              <a:t>Mass quenching</a:t>
            </a:r>
            <a:endParaRPr lang="en-US" sz="2000" dirty="0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888429" y="200779"/>
            <a:ext cx="7440112" cy="422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867" tIns="41434" rIns="82867" bIns="41434">
            <a:spAutoFit/>
          </a:bodyPr>
          <a:lstStyle/>
          <a:p>
            <a:pPr marL="414339" indent="-414339" algn="just" defTabSz="827240">
              <a:spcBef>
                <a:spcPct val="50000"/>
              </a:spcBef>
            </a:pPr>
            <a:r>
              <a:rPr lang="en-US" sz="2200" dirty="0" smtClean="0">
                <a:solidFill>
                  <a:schemeClr val="tx2"/>
                </a:solidFill>
                <a:latin typeface="+mj-lt"/>
              </a:rPr>
              <a:t>Mass and environmental quenching over time</a:t>
            </a:r>
            <a:endParaRPr lang="en-US" sz="2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826087" y="760633"/>
            <a:ext cx="5394911" cy="39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867" tIns="41434" rIns="82867" bIns="41434">
            <a:spAutoFit/>
          </a:bodyPr>
          <a:lstStyle/>
          <a:p>
            <a:pPr marL="414339" indent="-414339" algn="just" defTabSz="827240">
              <a:spcBef>
                <a:spcPct val="50000"/>
              </a:spcBef>
            </a:pPr>
            <a:r>
              <a:rPr lang="en-US" sz="2000" dirty="0" smtClean="0"/>
              <a:t>Environmental quenching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459084" y="5114936"/>
            <a:ext cx="1859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KK+ in prep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fig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87" y="1284889"/>
            <a:ext cx="4078421" cy="3240000"/>
          </a:xfrm>
          <a:prstGeom prst="rect">
            <a:avLst/>
          </a:prstGeom>
        </p:spPr>
      </p:pic>
      <p:pic>
        <p:nvPicPr>
          <p:cNvPr id="6" name="Picture 5" descr="fig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35" y="1284889"/>
            <a:ext cx="4078421" cy="3240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093653" y="6377654"/>
            <a:ext cx="177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Kovač et al. </a:t>
            </a:r>
            <a:r>
              <a:rPr lang="en-US" dirty="0" smtClean="0">
                <a:solidFill>
                  <a:srgbClr val="FF0000"/>
                </a:solidFill>
              </a:rPr>
              <a:t>2014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192" y="5548848"/>
            <a:ext cx="648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Dominant mechanism for quenching of galaxies changes with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tfracatdelta_purcorrmd_z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165" y="1234026"/>
            <a:ext cx="3884302" cy="2747433"/>
          </a:xfrm>
          <a:prstGeom prst="rect">
            <a:avLst/>
          </a:prstGeom>
        </p:spPr>
      </p:pic>
      <p:pic>
        <p:nvPicPr>
          <p:cNvPr id="5" name="Picture 4" descr="satfracatdelta_purcorrmd_z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165" y="3703469"/>
            <a:ext cx="3884302" cy="2747433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4867" y="212692"/>
            <a:ext cx="8229600" cy="642584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Fraction of  satellites as a function of local environment and mass in 0.1&lt;z&lt;0.7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5299" y="899273"/>
            <a:ext cx="81045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ε</a:t>
            </a:r>
            <a:r>
              <a:rPr lang="en-US" baseline="-25000" dirty="0" smtClean="0"/>
              <a:t>ρ</a:t>
            </a:r>
            <a:r>
              <a:rPr lang="en-US" baseline="-25000" dirty="0"/>
              <a:t> </a:t>
            </a:r>
            <a:r>
              <a:rPr lang="en-US" dirty="0" smtClean="0"/>
              <a:t>(δ) increases with δ; if satellites are responsible for the environmental quenching </a:t>
            </a:r>
          </a:p>
          <a:p>
            <a:r>
              <a:rPr lang="en-US" dirty="0" smtClean="0"/>
              <a:t>then </a:t>
            </a:r>
            <a:r>
              <a:rPr lang="en-US" dirty="0"/>
              <a:t>ε</a:t>
            </a:r>
            <a:r>
              <a:rPr lang="en-US" baseline="-25000" dirty="0"/>
              <a:t>sat</a:t>
            </a:r>
            <a:r>
              <a:rPr lang="en-US" dirty="0"/>
              <a:t> (M</a:t>
            </a:r>
            <a:r>
              <a:rPr lang="en-US" baseline="-25000" dirty="0"/>
              <a:t>*</a:t>
            </a:r>
            <a:r>
              <a:rPr lang="en-US" dirty="0"/>
              <a:t>,δ</a:t>
            </a:r>
            <a:r>
              <a:rPr lang="en-US" dirty="0" smtClean="0"/>
              <a:t>) = ε</a:t>
            </a:r>
            <a:r>
              <a:rPr lang="en-US" baseline="-25000" dirty="0" smtClean="0"/>
              <a:t>ρ </a:t>
            </a:r>
            <a:r>
              <a:rPr lang="en-US" dirty="0" smtClean="0"/>
              <a:t>(δ)/ fsat(M</a:t>
            </a:r>
            <a:r>
              <a:rPr lang="en-US" baseline="-25000" dirty="0" smtClean="0"/>
              <a:t>*</a:t>
            </a:r>
            <a:r>
              <a:rPr lang="en-US" dirty="0" smtClean="0"/>
              <a:t>,δ)</a:t>
            </a:r>
            <a:endParaRPr lang="en-US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6695647" y="6377654"/>
            <a:ext cx="177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Kovač et al. </a:t>
            </a:r>
            <a:r>
              <a:rPr lang="en-US" dirty="0" smtClean="0">
                <a:solidFill>
                  <a:srgbClr val="FF0000"/>
                </a:solidFill>
              </a:rPr>
              <a:t>2014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4867" y="2032621"/>
            <a:ext cx="5394911" cy="39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867" tIns="41434" rIns="82867" bIns="41434">
            <a:spAutoFit/>
          </a:bodyPr>
          <a:lstStyle/>
          <a:p>
            <a:pPr marL="414339" indent="-414339" algn="just" defTabSz="827240">
              <a:spcBef>
                <a:spcPct val="50000"/>
              </a:spcBef>
            </a:pPr>
            <a:r>
              <a:rPr lang="en-US" sz="2000" dirty="0" smtClean="0"/>
              <a:t>Environmental quenching</a:t>
            </a:r>
            <a:endParaRPr lang="en-US" sz="2000" dirty="0"/>
          </a:p>
        </p:txBody>
      </p:sp>
      <p:pic>
        <p:nvPicPr>
          <p:cNvPr id="11" name="Picture 10" descr="fig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4075"/>
            <a:ext cx="4078421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45776</TotalTime>
  <Words>106</Words>
  <Application>Microsoft Macintosh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</vt:lpstr>
      <vt:lpstr>PowerPoint Presentation</vt:lpstr>
      <vt:lpstr>Fraction of  satellites as a function of local environment and mass in 0.1&lt;z&lt;0.7</vt:lpstr>
    </vt:vector>
  </TitlesOfParts>
  <Company>ETHZ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Astro Astro</dc:creator>
  <cp:lastModifiedBy>Katarina</cp:lastModifiedBy>
  <cp:revision>460</cp:revision>
  <cp:lastPrinted>2015-09-02T14:18:15Z</cp:lastPrinted>
  <dcterms:created xsi:type="dcterms:W3CDTF">2012-12-03T10:14:00Z</dcterms:created>
  <dcterms:modified xsi:type="dcterms:W3CDTF">2015-09-02T14:23:45Z</dcterms:modified>
</cp:coreProperties>
</file>