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6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1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4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67E1-B7E2-2B42-8791-5286CE73032E}" type="datetimeFigureOut">
              <a:rPr lang="en-US" smtClean="0"/>
              <a:t>9/2/15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A342-ABAE-E04D-A025-0AF28365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90" y="2195461"/>
            <a:ext cx="3593846" cy="4620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environment anyway?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22337" y="1509213"/>
            <a:ext cx="11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Baryons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905" y="1509213"/>
            <a:ext cx="193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Host Dark Matter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2337" y="1878545"/>
            <a:ext cx="256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46C0A"/>
                </a:solidFill>
              </a:rPr>
              <a:t>Satellite Dark Matter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7752" y="3633307"/>
            <a:ext cx="184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Mostly Quenched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9661" y="5475989"/>
            <a:ext cx="21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Mostly Star Forming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82976" y="766414"/>
            <a:ext cx="29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Dark matter?</a:t>
            </a:r>
            <a:endParaRPr lang="en-US" sz="3600" dirty="0"/>
          </a:p>
        </p:txBody>
      </p:sp>
      <p:pic>
        <p:nvPicPr>
          <p:cNvPr id="13" name="Picture 12" descr="Screen Shot 2015-09-02 at 10.04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89" y="3020513"/>
            <a:ext cx="2756858" cy="2247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4440" y="803326"/>
            <a:ext cx="29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Both?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43416" y="771606"/>
            <a:ext cx="293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Galaxies?</a:t>
            </a:r>
            <a:endParaRPr lang="en-US" sz="3600" dirty="0"/>
          </a:p>
        </p:txBody>
      </p:sp>
      <p:pic>
        <p:nvPicPr>
          <p:cNvPr id="16" name="Picture 15" descr="Screen Shot 2015-09-02 at 10.19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250"/>
            <a:ext cx="2669781" cy="22013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8167" y="5164667"/>
            <a:ext cx="238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Scoville et al. 2013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58583" y="6519333"/>
            <a:ext cx="306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Leauthaud</a:t>
            </a:r>
            <a:r>
              <a:rPr lang="en-US" dirty="0" smtClean="0"/>
              <a:t> et al. 2012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34150" y="5349333"/>
            <a:ext cx="238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</a:t>
            </a:r>
            <a:r>
              <a:rPr lang="en-US" dirty="0" smtClean="0"/>
              <a:t>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1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7.1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92" y="3979613"/>
            <a:ext cx="5364017" cy="2606127"/>
          </a:xfrm>
          <a:prstGeom prst="rect">
            <a:avLst/>
          </a:prstGeom>
        </p:spPr>
      </p:pic>
      <p:pic>
        <p:nvPicPr>
          <p:cNvPr id="3" name="Picture 2" descr="Screen Shot 2015-09-02 at 7.23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220748"/>
            <a:ext cx="4128590" cy="2421799"/>
          </a:xfrm>
          <a:prstGeom prst="rect">
            <a:avLst/>
          </a:prstGeom>
        </p:spPr>
      </p:pic>
      <p:pic>
        <p:nvPicPr>
          <p:cNvPr id="4" name="Picture 3" descr="Screen Shot 2015-09-02 at 7.15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5" y="1406394"/>
            <a:ext cx="4979495" cy="2361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417" y="830997"/>
            <a:ext cx="454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SFR decreases with density, galaxies get older</a:t>
            </a:r>
          </a:p>
          <a:p>
            <a:r>
              <a:rPr lang="en-US" dirty="0" smtClean="0"/>
              <a:t>(Scoville et al. 2013)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7000" y="574417"/>
            <a:ext cx="390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Morphology evolves more rapidly in dense environments (Capak et al. 2007)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Does density (of galaxies) matter?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24500" y="3398335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Lookback</a:t>
            </a:r>
            <a:r>
              <a:rPr lang="en-US" dirty="0" smtClean="0"/>
              <a:t> time (Gyr)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9495" y="1430873"/>
            <a:ext cx="461665" cy="1946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E+S0 fraction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0833" y="3642547"/>
            <a:ext cx="18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84" y="1666903"/>
            <a:ext cx="461665" cy="1946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Maturity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1566" y="3610281"/>
            <a:ext cx="18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750" y="6488668"/>
            <a:ext cx="440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Redshift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167" y="4157371"/>
            <a:ext cx="461665" cy="1946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Log(Density)</a:t>
            </a:r>
            <a:endParaRPr lang="en-US" dirty="0"/>
          </a:p>
        </p:txBody>
      </p:sp>
      <p:pic>
        <p:nvPicPr>
          <p:cNvPr id="15" name="Picture 14" descr="Screen Shot 2015-09-02 at 10.10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474871"/>
            <a:ext cx="3314114" cy="22521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4500" y="3828540"/>
            <a:ext cx="340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 matters most for satellites (</a:t>
            </a:r>
            <a:r>
              <a:rPr lang="en-US" dirty="0" err="1" smtClean="0"/>
              <a:t>Peng</a:t>
            </a:r>
            <a:r>
              <a:rPr lang="en-US" dirty="0" smtClean="0"/>
              <a:t> et. al. 2012)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94916" y="6504569"/>
            <a:ext cx="290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31250" y="4381211"/>
            <a:ext cx="461665" cy="22045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Quenching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2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-f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-1"/>
            <a:ext cx="8875058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Is quenching entirely (dark matter) environment?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647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9.4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7000"/>
            <a:ext cx="412750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AGN and the growth of haloes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1" y="2242388"/>
            <a:ext cx="5016499" cy="4081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17" y="750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are the AGN?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Leauthaud</a:t>
            </a:r>
            <a:r>
              <a:rPr lang="en-US" dirty="0" smtClean="0"/>
              <a:t> et al. 2015)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2916" y="1596057"/>
            <a:ext cx="363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Halos keep growing </a:t>
            </a:r>
          </a:p>
          <a:p>
            <a:pPr algn="ctr"/>
            <a:r>
              <a:rPr lang="en-US" dirty="0" smtClean="0"/>
              <a:t>(Tinker et al.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1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2 at 12.1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3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146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Capak</dc:creator>
  <cp:lastModifiedBy>Peter Capak</cp:lastModifiedBy>
  <cp:revision>12</cp:revision>
  <dcterms:created xsi:type="dcterms:W3CDTF">2015-09-02T04:51:41Z</dcterms:created>
  <dcterms:modified xsi:type="dcterms:W3CDTF">2015-09-02T10:20:11Z</dcterms:modified>
</cp:coreProperties>
</file>