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5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5C27-F3FA-B344-A766-71E8209011AF}" type="datetimeFigureOut">
              <a:rPr lang="en-US" smtClean="0"/>
              <a:t>9/3/15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4C4B-B767-2E4A-BE3B-AA8140DFB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0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5C27-F3FA-B344-A766-71E8209011AF}" type="datetimeFigureOut">
              <a:rPr lang="en-US" smtClean="0"/>
              <a:t>9/3/15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4C4B-B767-2E4A-BE3B-AA8140DFB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4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5C27-F3FA-B344-A766-71E8209011AF}" type="datetimeFigureOut">
              <a:rPr lang="en-US" smtClean="0"/>
              <a:t>9/3/15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4C4B-B767-2E4A-BE3B-AA8140DFB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5C27-F3FA-B344-A766-71E8209011AF}" type="datetimeFigureOut">
              <a:rPr lang="en-US" smtClean="0"/>
              <a:t>9/3/15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4C4B-B767-2E4A-BE3B-AA8140DFB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64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5C27-F3FA-B344-A766-71E8209011AF}" type="datetimeFigureOut">
              <a:rPr lang="en-US" smtClean="0"/>
              <a:t>9/3/15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4C4B-B767-2E4A-BE3B-AA8140DFB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8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5C27-F3FA-B344-A766-71E8209011AF}" type="datetimeFigureOut">
              <a:rPr lang="en-US" smtClean="0"/>
              <a:t>9/3/15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4C4B-B767-2E4A-BE3B-AA8140DFB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2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5C27-F3FA-B344-A766-71E8209011AF}" type="datetimeFigureOut">
              <a:rPr lang="en-US" smtClean="0"/>
              <a:t>9/3/15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4C4B-B767-2E4A-BE3B-AA8140DFB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6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5C27-F3FA-B344-A766-71E8209011AF}" type="datetimeFigureOut">
              <a:rPr lang="en-US" smtClean="0"/>
              <a:t>9/3/15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4C4B-B767-2E4A-BE3B-AA8140DFB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4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5C27-F3FA-B344-A766-71E8209011AF}" type="datetimeFigureOut">
              <a:rPr lang="en-US" smtClean="0"/>
              <a:t>9/3/15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4C4B-B767-2E4A-BE3B-AA8140DFB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9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5C27-F3FA-B344-A766-71E8209011AF}" type="datetimeFigureOut">
              <a:rPr lang="en-US" smtClean="0"/>
              <a:t>9/3/15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4C4B-B767-2E4A-BE3B-AA8140DFB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61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5C27-F3FA-B344-A766-71E8209011AF}" type="datetimeFigureOut">
              <a:rPr lang="en-US" smtClean="0"/>
              <a:t>9/3/15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4C4B-B767-2E4A-BE3B-AA8140DFB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04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E5C27-F3FA-B344-A766-71E8209011AF}" type="datetimeFigureOut">
              <a:rPr lang="en-US" smtClean="0"/>
              <a:t>9/3/15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74C4B-B767-2E4A-BE3B-AA8140DFB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21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4978" y="855224"/>
            <a:ext cx="7451266" cy="6986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/>
              <a:t>Q6: The cosmological setting</a:t>
            </a:r>
          </a:p>
          <a:p>
            <a:endParaRPr lang="en-US" sz="3200" b="1" i="1" dirty="0" smtClean="0"/>
          </a:p>
          <a:p>
            <a:r>
              <a:rPr lang="en-US" sz="3200" b="1" i="1" dirty="0" smtClean="0"/>
              <a:t>  1.  Are galaxies ultimately simple manifestations of cosmic structure formation or are they complex organisms influenced but not controlled by the larger Universe around them?</a:t>
            </a:r>
          </a:p>
          <a:p>
            <a:r>
              <a:rPr lang="en-US" sz="3200" b="1" i="1" dirty="0" smtClean="0"/>
              <a:t>  2.  What physics sets the limit in growth of stellar mass of galaxies, and why do galaxies quench just as they reach high efficiencies in baryonic conversion into stars?</a:t>
            </a:r>
          </a:p>
          <a:p>
            <a:endParaRPr lang="en-US" sz="3200" b="1" i="1" dirty="0" smtClean="0"/>
          </a:p>
          <a:p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954114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66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Johns Hopkins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Colin A Norman</dc:creator>
  <cp:lastModifiedBy>Colin A Norman</cp:lastModifiedBy>
  <cp:revision>2</cp:revision>
  <dcterms:created xsi:type="dcterms:W3CDTF">2015-09-03T07:34:26Z</dcterms:created>
  <dcterms:modified xsi:type="dcterms:W3CDTF">2015-09-03T08:51:24Z</dcterms:modified>
</cp:coreProperties>
</file>